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4FDF"/>
    <a:srgbClr val="DF13C2"/>
    <a:srgbClr val="F04E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960" y="-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77DCDF-11D2-4180-9CDD-1ACF5F601BD4}" type="datetimeFigureOut">
              <a:rPr lang="en-AU" smtClean="0"/>
              <a:t>2/08/2011</a:t>
            </a:fld>
            <a:endParaRPr lang="en-AU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D65408-2EE7-461F-9334-98141077CAC6}" type="slidenum">
              <a:rPr lang="en-AU" smtClean="0"/>
              <a:t>‹#›</a:t>
            </a:fld>
            <a:endParaRPr lang="en-AU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77DCDF-11D2-4180-9CDD-1ACF5F601BD4}" type="datetimeFigureOut">
              <a:rPr lang="en-AU" smtClean="0"/>
              <a:t>2/08/2011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D65408-2EE7-461F-9334-98141077CAC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77DCDF-11D2-4180-9CDD-1ACF5F601BD4}" type="datetimeFigureOut">
              <a:rPr lang="en-AU" smtClean="0"/>
              <a:t>2/08/2011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D65408-2EE7-461F-9334-98141077CAC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77DCDF-11D2-4180-9CDD-1ACF5F601BD4}" type="datetimeFigureOut">
              <a:rPr lang="en-AU" smtClean="0"/>
              <a:t>2/08/2011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D65408-2EE7-461F-9334-98141077CAC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77DCDF-11D2-4180-9CDD-1ACF5F601BD4}" type="datetimeFigureOut">
              <a:rPr lang="en-AU" smtClean="0"/>
              <a:t>2/08/2011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D65408-2EE7-461F-9334-98141077CAC6}" type="slidenum">
              <a:rPr lang="en-AU" smtClean="0"/>
              <a:t>‹#›</a:t>
            </a:fld>
            <a:endParaRPr lang="en-AU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77DCDF-11D2-4180-9CDD-1ACF5F601BD4}" type="datetimeFigureOut">
              <a:rPr lang="en-AU" smtClean="0"/>
              <a:t>2/08/2011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D65408-2EE7-461F-9334-98141077CAC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77DCDF-11D2-4180-9CDD-1ACF5F601BD4}" type="datetimeFigureOut">
              <a:rPr lang="en-AU" smtClean="0"/>
              <a:t>2/08/2011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D65408-2EE7-461F-9334-98141077CAC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77DCDF-11D2-4180-9CDD-1ACF5F601BD4}" type="datetimeFigureOut">
              <a:rPr lang="en-AU" smtClean="0"/>
              <a:t>2/08/2011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D65408-2EE7-461F-9334-98141077CAC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77DCDF-11D2-4180-9CDD-1ACF5F601BD4}" type="datetimeFigureOut">
              <a:rPr lang="en-AU" smtClean="0"/>
              <a:t>2/08/2011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D65408-2EE7-461F-9334-98141077CAC6}" type="slidenum">
              <a:rPr lang="en-AU" smtClean="0"/>
              <a:t>‹#›</a:t>
            </a:fld>
            <a:endParaRPr lang="en-AU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77DCDF-11D2-4180-9CDD-1ACF5F601BD4}" type="datetimeFigureOut">
              <a:rPr lang="en-AU" smtClean="0"/>
              <a:t>2/08/2011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D65408-2EE7-461F-9334-98141077CAC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77DCDF-11D2-4180-9CDD-1ACF5F601BD4}" type="datetimeFigureOut">
              <a:rPr lang="en-AU" smtClean="0"/>
              <a:t>2/08/2011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D65408-2EE7-461F-9334-98141077CAC6}" type="slidenum">
              <a:rPr lang="en-AU" smtClean="0"/>
              <a:t>‹#›</a:t>
            </a:fld>
            <a:endParaRPr lang="en-AU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977DCDF-11D2-4180-9CDD-1ACF5F601BD4}" type="datetimeFigureOut">
              <a:rPr lang="en-AU" smtClean="0"/>
              <a:t>2/08/2011</a:t>
            </a:fld>
            <a:endParaRPr lang="en-A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A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44D65408-2EE7-461F-9334-98141077CAC6}" type="slidenum">
              <a:rPr lang="en-AU" smtClean="0"/>
              <a:t>‹#›</a:t>
            </a:fld>
            <a:endParaRPr lang="en-AU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4411" y="2276872"/>
            <a:ext cx="8352928" cy="1143000"/>
          </a:xfrm>
        </p:spPr>
        <p:txBody>
          <a:bodyPr>
            <a:noAutofit/>
          </a:bodyPr>
          <a:lstStyle/>
          <a:p>
            <a:pPr algn="ctr"/>
            <a:r>
              <a:rPr lang="en-AU" sz="9600" dirty="0" smtClean="0">
                <a:solidFill>
                  <a:srgbClr val="7030A0"/>
                </a:solidFill>
                <a:latin typeface="AR DARLING" pitchFamily="2" charset="0"/>
              </a:rPr>
              <a:t>On the </a:t>
            </a:r>
            <a:br>
              <a:rPr lang="en-AU" sz="9600" dirty="0" smtClean="0">
                <a:solidFill>
                  <a:srgbClr val="7030A0"/>
                </a:solidFill>
                <a:latin typeface="AR DARLING" pitchFamily="2" charset="0"/>
              </a:rPr>
            </a:br>
            <a:r>
              <a:rPr lang="en-AU" sz="9600" dirty="0" smtClean="0">
                <a:solidFill>
                  <a:srgbClr val="7030A0"/>
                </a:solidFill>
                <a:latin typeface="AR DARLING" pitchFamily="2" charset="0"/>
              </a:rPr>
              <a:t>Waterfront:</a:t>
            </a:r>
            <a:br>
              <a:rPr lang="en-AU" sz="9600" dirty="0" smtClean="0">
                <a:solidFill>
                  <a:srgbClr val="7030A0"/>
                </a:solidFill>
                <a:latin typeface="AR DARLING" pitchFamily="2" charset="0"/>
              </a:rPr>
            </a:br>
            <a:r>
              <a:rPr lang="en-AU" sz="9600" dirty="0" smtClean="0">
                <a:solidFill>
                  <a:srgbClr val="F34FDF"/>
                </a:solidFill>
                <a:latin typeface="AR DARLING" pitchFamily="2" charset="0"/>
              </a:rPr>
              <a:t>Memorable </a:t>
            </a:r>
            <a:br>
              <a:rPr lang="en-AU" sz="9600" dirty="0" smtClean="0">
                <a:solidFill>
                  <a:srgbClr val="F34FDF"/>
                </a:solidFill>
                <a:latin typeface="AR DARLING" pitchFamily="2" charset="0"/>
              </a:rPr>
            </a:br>
            <a:r>
              <a:rPr lang="en-AU" sz="9600" dirty="0" smtClean="0">
                <a:solidFill>
                  <a:srgbClr val="F34FDF"/>
                </a:solidFill>
                <a:latin typeface="AR DARLING" pitchFamily="2" charset="0"/>
              </a:rPr>
              <a:t>Quotes</a:t>
            </a:r>
            <a:br>
              <a:rPr lang="en-AU" sz="9600" dirty="0" smtClean="0">
                <a:solidFill>
                  <a:srgbClr val="F34FDF"/>
                </a:solidFill>
                <a:latin typeface="AR DARLING" pitchFamily="2" charset="0"/>
              </a:rPr>
            </a:br>
            <a:r>
              <a:rPr lang="en-AU" sz="1800" dirty="0" smtClean="0">
                <a:solidFill>
                  <a:schemeClr val="accent2">
                    <a:lumMod val="75000"/>
                  </a:schemeClr>
                </a:solidFill>
                <a:latin typeface="AR DARLING" pitchFamily="2" charset="0"/>
              </a:rPr>
              <a:t>Mrs Novak 2011</a:t>
            </a:r>
            <a:endParaRPr lang="en-AU" sz="9600" dirty="0">
              <a:solidFill>
                <a:schemeClr val="accent2">
                  <a:lumMod val="75000"/>
                </a:schemeClr>
              </a:solidFill>
              <a:latin typeface="AR DARLING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6165304"/>
            <a:ext cx="7498080" cy="83096"/>
          </a:xfrm>
        </p:spPr>
        <p:txBody>
          <a:bodyPr>
            <a:normAutofit fontScale="25000" lnSpcReduction="20000"/>
          </a:bodyPr>
          <a:lstStyle/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19854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908720"/>
            <a:ext cx="7498080" cy="5339680"/>
          </a:xfrm>
        </p:spPr>
        <p:txBody>
          <a:bodyPr/>
          <a:lstStyle/>
          <a:p>
            <a:r>
              <a:rPr lang="en-AU" sz="5400" dirty="0"/>
              <a:t>Hey, you </a:t>
            </a:r>
            <a:r>
              <a:rPr lang="en-AU" sz="5400" dirty="0" err="1"/>
              <a:t>wanna</a:t>
            </a:r>
            <a:r>
              <a:rPr lang="en-AU" sz="5400" dirty="0"/>
              <a:t> hear my philosophy of life? Do it to him before he does it to you. </a:t>
            </a:r>
            <a:endParaRPr lang="en-AU" sz="5400" dirty="0" smtClean="0"/>
          </a:p>
          <a:p>
            <a:pPr marL="82296" indent="0" algn="ctr">
              <a:buNone/>
            </a:pPr>
            <a:r>
              <a:rPr lang="en-AU" sz="6000" b="1" dirty="0" smtClean="0">
                <a:solidFill>
                  <a:srgbClr val="F34FDF"/>
                </a:solidFill>
              </a:rPr>
              <a:t>Terry Malloy</a:t>
            </a:r>
            <a:r>
              <a:rPr lang="en-AU" dirty="0"/>
              <a:t/>
            </a:r>
            <a:br>
              <a:rPr lang="en-AU" dirty="0"/>
            </a:b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73813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836712"/>
            <a:ext cx="7498080" cy="5411688"/>
          </a:xfrm>
        </p:spPr>
        <p:txBody>
          <a:bodyPr>
            <a:noAutofit/>
          </a:bodyPr>
          <a:lstStyle/>
          <a:p>
            <a:r>
              <a:rPr lang="en-AU" sz="4800" dirty="0"/>
              <a:t>Look, kid, I - how much you weigh, son? When you weighed one hundred and sixty-eight pounds you were beautiful. </a:t>
            </a:r>
            <a:endParaRPr lang="en-AU" sz="4800" dirty="0" smtClean="0"/>
          </a:p>
          <a:p>
            <a:pPr marL="82296" indent="0" algn="ctr">
              <a:buNone/>
            </a:pPr>
            <a:r>
              <a:rPr lang="en-AU" sz="6000" b="1" dirty="0" smtClean="0">
                <a:solidFill>
                  <a:srgbClr val="F34FDF"/>
                </a:solidFill>
              </a:rPr>
              <a:t>Charlie Malloy</a:t>
            </a:r>
            <a:endParaRPr lang="en-AU" sz="6000" b="1" dirty="0">
              <a:solidFill>
                <a:srgbClr val="F34FD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634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908720"/>
            <a:ext cx="7498080" cy="5339680"/>
          </a:xfrm>
        </p:spPr>
        <p:txBody>
          <a:bodyPr/>
          <a:lstStyle/>
          <a:p>
            <a:r>
              <a:rPr lang="en-AU" sz="4000" dirty="0"/>
              <a:t>You think you're God Almighty, but you know what you are? You're a cheap, lousy, dirty, </a:t>
            </a:r>
            <a:r>
              <a:rPr lang="en-AU" sz="4000" dirty="0" err="1"/>
              <a:t>stinkin</a:t>
            </a:r>
            <a:r>
              <a:rPr lang="en-AU" sz="4000" dirty="0"/>
              <a:t>' mug! And I'm glad what I done to you, </a:t>
            </a:r>
            <a:r>
              <a:rPr lang="en-AU" sz="4000" dirty="0" err="1"/>
              <a:t>ya</a:t>
            </a:r>
            <a:r>
              <a:rPr lang="en-AU" sz="4000" dirty="0"/>
              <a:t> hear that? I'm glad what I done! </a:t>
            </a:r>
            <a:endParaRPr lang="en-AU" sz="4000" dirty="0" smtClean="0"/>
          </a:p>
          <a:p>
            <a:pPr marL="82296" indent="0" algn="ctr">
              <a:buNone/>
            </a:pPr>
            <a:r>
              <a:rPr lang="en-AU" sz="6000" b="1" dirty="0" smtClean="0">
                <a:solidFill>
                  <a:srgbClr val="F34FDF"/>
                </a:solidFill>
              </a:rPr>
              <a:t>Terry Malloy</a:t>
            </a:r>
            <a:r>
              <a:rPr lang="en-AU" dirty="0"/>
              <a:t/>
            </a:r>
            <a:br>
              <a:rPr lang="en-AU" dirty="0"/>
            </a:b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895780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908720"/>
            <a:ext cx="7498080" cy="5339680"/>
          </a:xfrm>
        </p:spPr>
        <p:txBody>
          <a:bodyPr>
            <a:normAutofit/>
          </a:bodyPr>
          <a:lstStyle/>
          <a:p>
            <a:r>
              <a:rPr lang="en-AU" sz="4400" dirty="0"/>
              <a:t>Where you guys going? Wait a minute! I'll remember this! I'll remember every one of you! I'll be back! Don't you forget that! I'll be back! </a:t>
            </a:r>
            <a:endParaRPr lang="en-AU" sz="4400" dirty="0" smtClean="0"/>
          </a:p>
          <a:p>
            <a:pPr marL="82296" indent="0" algn="ctr">
              <a:buNone/>
            </a:pPr>
            <a:r>
              <a:rPr lang="en-AU" sz="6000" b="1" dirty="0" smtClean="0">
                <a:solidFill>
                  <a:srgbClr val="F34FDF"/>
                </a:solidFill>
              </a:rPr>
              <a:t>Johnny Friendly</a:t>
            </a:r>
            <a:endParaRPr lang="en-AU" sz="6000" b="1" dirty="0">
              <a:solidFill>
                <a:srgbClr val="F34FD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9358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908720"/>
            <a:ext cx="7498080" cy="5339680"/>
          </a:xfrm>
        </p:spPr>
        <p:txBody>
          <a:bodyPr>
            <a:normAutofit/>
          </a:bodyPr>
          <a:lstStyle/>
          <a:p>
            <a:r>
              <a:rPr lang="en-AU" sz="5400" dirty="0"/>
              <a:t>I didn't say I didn't love you. I said, "Stay away from me." </a:t>
            </a:r>
            <a:endParaRPr lang="en-AU" sz="5400" dirty="0" smtClean="0"/>
          </a:p>
          <a:p>
            <a:pPr marL="82296" indent="0" algn="ctr">
              <a:buNone/>
            </a:pPr>
            <a:r>
              <a:rPr lang="en-AU" sz="6000" b="1" dirty="0" smtClean="0">
                <a:solidFill>
                  <a:srgbClr val="F34FDF"/>
                </a:solidFill>
              </a:rPr>
              <a:t>Edie Doyle</a:t>
            </a:r>
            <a:endParaRPr lang="en-AU" sz="6000" b="1" dirty="0">
              <a:solidFill>
                <a:srgbClr val="F34FD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5696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sz="5400" dirty="0"/>
              <a:t>Conscience... that stuff can drive you nuts! </a:t>
            </a:r>
            <a:endParaRPr lang="en-AU" sz="5400" dirty="0" smtClean="0"/>
          </a:p>
          <a:p>
            <a:pPr marL="82296" indent="0">
              <a:buNone/>
            </a:pPr>
            <a:endParaRPr lang="en-AU" sz="5400" dirty="0"/>
          </a:p>
          <a:p>
            <a:pPr marL="82296" indent="0" algn="ctr">
              <a:buNone/>
            </a:pPr>
            <a:r>
              <a:rPr lang="en-AU" sz="6000" b="1" dirty="0" smtClean="0">
                <a:solidFill>
                  <a:srgbClr val="F34FDF"/>
                </a:solidFill>
              </a:rPr>
              <a:t>Terry Malloy</a:t>
            </a:r>
            <a:r>
              <a:rPr lang="en-AU" dirty="0"/>
              <a:t/>
            </a:r>
            <a:br>
              <a:rPr lang="en-AU" dirty="0"/>
            </a:b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272808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sz="6000" dirty="0"/>
              <a:t>What kind of saint hides in a church? </a:t>
            </a:r>
            <a:endParaRPr lang="en-AU" sz="6000" dirty="0" smtClean="0"/>
          </a:p>
          <a:p>
            <a:pPr marL="82296" indent="0">
              <a:buNone/>
            </a:pPr>
            <a:endParaRPr lang="en-AU" sz="6000" dirty="0" smtClean="0"/>
          </a:p>
          <a:p>
            <a:pPr marL="82296" indent="0" algn="ctr">
              <a:buNone/>
            </a:pPr>
            <a:r>
              <a:rPr lang="en-AU" sz="6000" b="1" dirty="0" smtClean="0">
                <a:solidFill>
                  <a:srgbClr val="F34FDF"/>
                </a:solidFill>
              </a:rPr>
              <a:t>Edie Doyle</a:t>
            </a:r>
            <a:endParaRPr lang="en-AU" sz="6000" b="1" dirty="0">
              <a:solidFill>
                <a:srgbClr val="F34FD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4426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908720"/>
            <a:ext cx="7498080" cy="5339680"/>
          </a:xfrm>
        </p:spPr>
        <p:txBody>
          <a:bodyPr>
            <a:normAutofit/>
          </a:bodyPr>
          <a:lstStyle/>
          <a:p>
            <a:r>
              <a:rPr lang="en-AU" sz="5400" dirty="0"/>
              <a:t>You're getting on. You're pushing 30. You know, it's time to think about getting some ambition. </a:t>
            </a:r>
            <a:endParaRPr lang="en-AU" sz="5400" dirty="0" smtClean="0"/>
          </a:p>
          <a:p>
            <a:pPr marL="82296" indent="0" algn="ctr">
              <a:buNone/>
            </a:pPr>
            <a:r>
              <a:rPr lang="en-AU" sz="6000" b="1" dirty="0" smtClean="0">
                <a:solidFill>
                  <a:srgbClr val="F34FDF"/>
                </a:solidFill>
              </a:rPr>
              <a:t>Charlie Malloy</a:t>
            </a:r>
            <a:endParaRPr lang="en-AU" sz="6000" b="1" dirty="0">
              <a:solidFill>
                <a:srgbClr val="F34FD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0747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sz="6000" dirty="0"/>
              <a:t>A pigeon for a pigeon</a:t>
            </a:r>
            <a:r>
              <a:rPr lang="en-AU" sz="6000" dirty="0" smtClean="0"/>
              <a:t>!</a:t>
            </a:r>
          </a:p>
          <a:p>
            <a:pPr marL="82296" indent="0">
              <a:buNone/>
            </a:pPr>
            <a:endParaRPr lang="en-AU" sz="6000" dirty="0"/>
          </a:p>
          <a:p>
            <a:pPr marL="82296" indent="0" algn="ctr">
              <a:buNone/>
            </a:pPr>
            <a:r>
              <a:rPr lang="en-AU" sz="6000" b="1" dirty="0" smtClean="0">
                <a:solidFill>
                  <a:srgbClr val="F34FDF"/>
                </a:solidFill>
              </a:rPr>
              <a:t>Tommy </a:t>
            </a:r>
            <a:endParaRPr lang="en-AU" sz="6000" b="1" dirty="0">
              <a:solidFill>
                <a:srgbClr val="F34FD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0630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980728"/>
            <a:ext cx="7498080" cy="5267672"/>
          </a:xfrm>
        </p:spPr>
        <p:txBody>
          <a:bodyPr/>
          <a:lstStyle/>
          <a:p>
            <a:r>
              <a:rPr lang="en-AU" sz="4800" dirty="0"/>
              <a:t>You'd better get rid of that gun, unless you haven't got the guts, and if you don't, you'd better hang on to it! </a:t>
            </a:r>
            <a:endParaRPr lang="en-AU" sz="4800" dirty="0" smtClean="0"/>
          </a:p>
          <a:p>
            <a:pPr marL="82296" indent="0" algn="ctr">
              <a:buNone/>
            </a:pPr>
            <a:r>
              <a:rPr lang="en-AU" sz="6000" b="1" dirty="0" smtClean="0">
                <a:solidFill>
                  <a:srgbClr val="F34FDF"/>
                </a:solidFill>
              </a:rPr>
              <a:t>Father Barry</a:t>
            </a:r>
            <a:r>
              <a:rPr lang="en-AU" dirty="0"/>
              <a:t/>
            </a:r>
            <a:br>
              <a:rPr lang="en-AU" dirty="0"/>
            </a:b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04620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59632" y="2564904"/>
            <a:ext cx="7406640" cy="1472184"/>
          </a:xfrm>
        </p:spPr>
        <p:txBody>
          <a:bodyPr>
            <a:noAutofit/>
          </a:bodyPr>
          <a:lstStyle/>
          <a:p>
            <a:pPr algn="ctr"/>
            <a:r>
              <a:rPr lang="en-AU" sz="8000" b="1" dirty="0" smtClean="0"/>
              <a:t>Can you name the speaker?</a:t>
            </a:r>
            <a:endParaRPr lang="en-AU" sz="8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2132856"/>
            <a:ext cx="7406640" cy="1752600"/>
          </a:xfrm>
        </p:spPr>
        <p:txBody>
          <a:bodyPr>
            <a:noAutofit/>
          </a:bodyPr>
          <a:lstStyle/>
          <a:p>
            <a:endParaRPr lang="en-AU" sz="4800" b="1" dirty="0">
              <a:solidFill>
                <a:srgbClr val="DF13C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8111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980728"/>
            <a:ext cx="7498080" cy="5267672"/>
          </a:xfrm>
        </p:spPr>
        <p:txBody>
          <a:bodyPr>
            <a:normAutofit/>
          </a:bodyPr>
          <a:lstStyle/>
          <a:p>
            <a:r>
              <a:rPr lang="en-AU" sz="4400" dirty="0"/>
              <a:t>You know this city's full of hawks? That's a fact. They hang around on the top of the big hotels. And they spot a pigeon in the park. Right down on him. </a:t>
            </a:r>
            <a:endParaRPr lang="en-AU" sz="4400" dirty="0" smtClean="0"/>
          </a:p>
          <a:p>
            <a:pPr marL="82296" indent="0" algn="ctr">
              <a:buNone/>
            </a:pPr>
            <a:r>
              <a:rPr lang="en-AU" sz="6000" b="1" dirty="0" smtClean="0">
                <a:solidFill>
                  <a:srgbClr val="F34FDF"/>
                </a:solidFill>
              </a:rPr>
              <a:t>Terry Malloy</a:t>
            </a:r>
            <a:endParaRPr lang="en-AU" sz="6000" b="1" dirty="0">
              <a:solidFill>
                <a:srgbClr val="F34FD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4084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sz="6000" dirty="0"/>
              <a:t>I want you to stay away from me. </a:t>
            </a:r>
            <a:endParaRPr lang="en-AU" sz="6000" dirty="0" smtClean="0"/>
          </a:p>
          <a:p>
            <a:endParaRPr lang="en-AU" sz="6000" dirty="0"/>
          </a:p>
          <a:p>
            <a:pPr marL="82296" indent="0" algn="ctr">
              <a:buNone/>
            </a:pPr>
            <a:r>
              <a:rPr lang="en-AU" sz="6000" b="1" dirty="0" smtClean="0">
                <a:solidFill>
                  <a:srgbClr val="F34FDF"/>
                </a:solidFill>
              </a:rPr>
              <a:t>Edie Doyle</a:t>
            </a:r>
            <a:endParaRPr lang="en-AU" sz="6000" b="1" dirty="0">
              <a:solidFill>
                <a:srgbClr val="F34FD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330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sz="6000" dirty="0"/>
              <a:t>Am I on my feet? </a:t>
            </a:r>
            <a:endParaRPr lang="en-AU" sz="6000" dirty="0" smtClean="0"/>
          </a:p>
          <a:p>
            <a:endParaRPr lang="en-AU" sz="6000" dirty="0"/>
          </a:p>
          <a:p>
            <a:pPr marL="82296" indent="0" algn="ctr">
              <a:buNone/>
            </a:pPr>
            <a:r>
              <a:rPr lang="en-AU" sz="6000" b="1" dirty="0" smtClean="0">
                <a:solidFill>
                  <a:srgbClr val="F34FDF"/>
                </a:solidFill>
              </a:rPr>
              <a:t>Terry Malloy</a:t>
            </a:r>
            <a:endParaRPr lang="en-AU" sz="6000" b="1" dirty="0">
              <a:solidFill>
                <a:srgbClr val="F34FD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4371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sz="5400" dirty="0"/>
              <a:t>Oh I had some bets down for you. You saw some money. </a:t>
            </a:r>
            <a:endParaRPr lang="en-AU" sz="5400" dirty="0" smtClean="0"/>
          </a:p>
          <a:p>
            <a:pPr marL="82296" indent="0">
              <a:buNone/>
            </a:pPr>
            <a:endParaRPr lang="en-AU" sz="5400" dirty="0"/>
          </a:p>
          <a:p>
            <a:pPr marL="82296" indent="0" algn="ctr">
              <a:buNone/>
            </a:pPr>
            <a:r>
              <a:rPr lang="en-AU" sz="6000" b="1" dirty="0" smtClean="0">
                <a:solidFill>
                  <a:srgbClr val="F34FDF"/>
                </a:solidFill>
              </a:rPr>
              <a:t>Charlie Malloy</a:t>
            </a:r>
            <a:endParaRPr lang="en-AU" sz="6000" b="1" dirty="0">
              <a:solidFill>
                <a:srgbClr val="F34FD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6989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AU" sz="4400" dirty="0"/>
              <a:t>Now how can I go back to school and keep my mind on... on things that are just in books, that-that-that aren't people living? </a:t>
            </a:r>
            <a:r>
              <a:rPr lang="en-AU" dirty="0"/>
              <a:t/>
            </a:r>
            <a:br>
              <a:rPr lang="en-AU" dirty="0"/>
            </a:br>
            <a:endParaRPr lang="en-AU" dirty="0" smtClean="0"/>
          </a:p>
          <a:p>
            <a:pPr marL="82296" indent="0" algn="ctr">
              <a:buNone/>
            </a:pPr>
            <a:r>
              <a:rPr lang="en-AU" sz="6000" b="1" dirty="0" smtClean="0">
                <a:solidFill>
                  <a:srgbClr val="F34FDF"/>
                </a:solidFill>
              </a:rPr>
              <a:t>Edie Doyle</a:t>
            </a:r>
            <a:endParaRPr lang="en-AU" sz="6000" b="1" dirty="0">
              <a:solidFill>
                <a:srgbClr val="F34FD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2885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548680"/>
            <a:ext cx="7498080" cy="5699720"/>
          </a:xfrm>
        </p:spPr>
        <p:txBody>
          <a:bodyPr>
            <a:normAutofit lnSpcReduction="10000"/>
          </a:bodyPr>
          <a:lstStyle/>
          <a:p>
            <a:r>
              <a:rPr lang="en-AU" sz="4000" dirty="0"/>
              <a:t>Isn't it simple as one, two, three? One: The working conditions are bad. Two: They're bad because the mob does the hiring. And three: The only way we can break the mob is to stop letting them get away with murder. </a:t>
            </a:r>
            <a:endParaRPr lang="en-AU" sz="4000" dirty="0" smtClean="0"/>
          </a:p>
          <a:p>
            <a:pPr marL="82296" indent="0">
              <a:buNone/>
            </a:pPr>
            <a:endParaRPr lang="en-AU" dirty="0"/>
          </a:p>
          <a:p>
            <a:pPr marL="82296" indent="0" algn="ctr">
              <a:buNone/>
            </a:pPr>
            <a:r>
              <a:rPr lang="en-AU" sz="6000" b="1" dirty="0" smtClean="0">
                <a:solidFill>
                  <a:srgbClr val="F34FDF"/>
                </a:solidFill>
              </a:rPr>
              <a:t>Father Barry</a:t>
            </a:r>
            <a:endParaRPr lang="en-AU" sz="6000" b="1" dirty="0">
              <a:solidFill>
                <a:srgbClr val="F34FD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8143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9632" y="1412776"/>
            <a:ext cx="7498080" cy="4835624"/>
          </a:xfrm>
        </p:spPr>
        <p:txBody>
          <a:bodyPr>
            <a:normAutofit/>
          </a:bodyPr>
          <a:lstStyle/>
          <a:p>
            <a:pPr algn="ctr"/>
            <a:r>
              <a:rPr lang="en-AU" sz="6600" b="1" dirty="0" smtClean="0">
                <a:solidFill>
                  <a:schemeClr val="accent2">
                    <a:lumMod val="75000"/>
                  </a:schemeClr>
                </a:solidFill>
              </a:rPr>
              <a:t>How did you go?</a:t>
            </a:r>
          </a:p>
          <a:p>
            <a:pPr algn="ctr"/>
            <a:endParaRPr lang="en-AU" sz="6600" b="1" dirty="0">
              <a:solidFill>
                <a:schemeClr val="accent2">
                  <a:lumMod val="75000"/>
                </a:schemeClr>
              </a:solidFill>
            </a:endParaRPr>
          </a:p>
          <a:p>
            <a:pPr marL="82296" indent="0" algn="ctr">
              <a:buNone/>
            </a:pPr>
            <a:r>
              <a:rPr lang="en-AU" sz="6600" b="1" dirty="0" smtClean="0">
                <a:solidFill>
                  <a:schemeClr val="accent2">
                    <a:lumMod val="75000"/>
                  </a:schemeClr>
                </a:solidFill>
              </a:rPr>
              <a:t>The End</a:t>
            </a:r>
            <a:endParaRPr lang="en-AU" sz="66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216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692696"/>
            <a:ext cx="7498080" cy="5555704"/>
          </a:xfrm>
        </p:spPr>
        <p:txBody>
          <a:bodyPr>
            <a:normAutofit/>
          </a:bodyPr>
          <a:lstStyle/>
          <a:p>
            <a:r>
              <a:rPr lang="en-AU" sz="5400" dirty="0"/>
              <a:t>You know, I seen you a lot of times before. Remember parochial school out on </a:t>
            </a:r>
            <a:r>
              <a:rPr lang="en-AU" sz="5400" dirty="0" err="1"/>
              <a:t>Paluski</a:t>
            </a:r>
            <a:r>
              <a:rPr lang="en-AU" sz="5400" dirty="0"/>
              <a:t> Street? </a:t>
            </a:r>
          </a:p>
          <a:p>
            <a:pPr marL="82296" indent="0" algn="ctr">
              <a:buNone/>
            </a:pPr>
            <a:r>
              <a:rPr lang="en-AU" sz="5400" b="1" dirty="0">
                <a:solidFill>
                  <a:srgbClr val="DF13C2"/>
                </a:solidFill>
              </a:rPr>
              <a:t>Terry Malloy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046538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sz="5400" dirty="0"/>
              <a:t>Some people think the Crucifixion only took place on Calvary. Well, they better wise up! </a:t>
            </a:r>
            <a:endParaRPr lang="en-AU" sz="5400" dirty="0" smtClean="0"/>
          </a:p>
          <a:p>
            <a:pPr marL="82296" indent="0" algn="ctr">
              <a:buNone/>
            </a:pPr>
            <a:r>
              <a:rPr lang="en-AU" sz="5400" b="1" dirty="0" smtClean="0">
                <a:solidFill>
                  <a:srgbClr val="F34FDF"/>
                </a:solidFill>
              </a:rPr>
              <a:t>Father Barry</a:t>
            </a:r>
            <a:endParaRPr lang="en-AU" sz="5400" b="1" dirty="0">
              <a:solidFill>
                <a:srgbClr val="F34FD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3389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3648" y="260648"/>
            <a:ext cx="7498080" cy="6264696"/>
          </a:xfrm>
        </p:spPr>
        <p:txBody>
          <a:bodyPr>
            <a:normAutofit lnSpcReduction="10000"/>
          </a:bodyPr>
          <a:lstStyle/>
          <a:p>
            <a:r>
              <a:rPr lang="en-AU" sz="4400" dirty="0"/>
              <a:t>You want to know what's wrong with our waterfront? It's the love of a lousy buck. It's making love of a buck - -the cushy job - -more important than the love of man! </a:t>
            </a:r>
            <a:endParaRPr lang="en-AU" sz="4400" dirty="0" smtClean="0"/>
          </a:p>
          <a:p>
            <a:pPr marL="82296" indent="0" algn="ctr">
              <a:buNone/>
            </a:pPr>
            <a:r>
              <a:rPr lang="en-AU" sz="6600" b="1" dirty="0" smtClean="0">
                <a:solidFill>
                  <a:srgbClr val="F34FDF"/>
                </a:solidFill>
              </a:rPr>
              <a:t>Father Barry</a:t>
            </a:r>
            <a:r>
              <a:rPr lang="en-AU" dirty="0"/>
              <a:t/>
            </a:r>
            <a:br>
              <a:rPr lang="en-AU" dirty="0"/>
            </a:b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01188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sz="6600" dirty="0"/>
              <a:t>Boy, what a fruitcake you are! </a:t>
            </a:r>
            <a:endParaRPr lang="en-AU" sz="6600" dirty="0" smtClean="0"/>
          </a:p>
          <a:p>
            <a:pPr marL="82296" indent="0" algn="ctr">
              <a:buNone/>
            </a:pPr>
            <a:r>
              <a:rPr lang="en-AU" sz="6600" b="1" dirty="0" smtClean="0">
                <a:solidFill>
                  <a:srgbClr val="F34FDF"/>
                </a:solidFill>
              </a:rPr>
              <a:t>Terry Malloy</a:t>
            </a:r>
            <a:endParaRPr lang="en-AU" sz="6600" b="1" dirty="0">
              <a:solidFill>
                <a:srgbClr val="F34FD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1704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sz="6000" dirty="0"/>
              <a:t>Shouldn't everybody care about everybody else? </a:t>
            </a:r>
            <a:endParaRPr lang="en-AU" sz="6000" dirty="0" smtClean="0"/>
          </a:p>
          <a:p>
            <a:pPr marL="82296" indent="0" algn="ctr">
              <a:buNone/>
            </a:pPr>
            <a:r>
              <a:rPr lang="en-AU" sz="6000" b="1" dirty="0" smtClean="0">
                <a:solidFill>
                  <a:srgbClr val="F34FDF"/>
                </a:solidFill>
              </a:rPr>
              <a:t>Edie Doyle</a:t>
            </a:r>
            <a:endParaRPr lang="en-AU" sz="6000" b="1" dirty="0">
              <a:solidFill>
                <a:srgbClr val="F34FD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0990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332656"/>
            <a:ext cx="7498080" cy="5915744"/>
          </a:xfrm>
        </p:spPr>
        <p:txBody>
          <a:bodyPr/>
          <a:lstStyle/>
          <a:p>
            <a:r>
              <a:rPr lang="en-AU" sz="4000" dirty="0"/>
              <a:t>Isn't it simple as one, two, three? One: The working conditions are bad. Two: They're bad because the mob does the hiring. And three: The only way we can break the mob is to stop letting them get away with murder. </a:t>
            </a:r>
            <a:endParaRPr lang="en-AU" sz="4000" dirty="0" smtClean="0"/>
          </a:p>
          <a:p>
            <a:pPr marL="82296" indent="0" algn="ctr">
              <a:buNone/>
            </a:pPr>
            <a:r>
              <a:rPr lang="en-AU" sz="6000" b="1" dirty="0" smtClean="0">
                <a:solidFill>
                  <a:srgbClr val="F34FDF"/>
                </a:solidFill>
              </a:rPr>
              <a:t>Father Barry</a:t>
            </a:r>
            <a:r>
              <a:rPr lang="en-AU" dirty="0"/>
              <a:t/>
            </a:r>
            <a:br>
              <a:rPr lang="en-AU" dirty="0"/>
            </a:b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451418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692696"/>
            <a:ext cx="7498080" cy="5555704"/>
          </a:xfrm>
        </p:spPr>
        <p:txBody>
          <a:bodyPr>
            <a:normAutofit/>
          </a:bodyPr>
          <a:lstStyle/>
          <a:p>
            <a:r>
              <a:rPr lang="en-AU" sz="6000" dirty="0"/>
              <a:t>The only arithmetic he ever got was hearing the referee count up to ten. </a:t>
            </a:r>
            <a:endParaRPr lang="en-AU" sz="6000" dirty="0" smtClean="0"/>
          </a:p>
          <a:p>
            <a:pPr marL="82296" indent="0" algn="ctr">
              <a:buNone/>
            </a:pPr>
            <a:r>
              <a:rPr lang="en-AU" sz="6000" b="1" dirty="0" smtClean="0">
                <a:solidFill>
                  <a:srgbClr val="F34FDF"/>
                </a:solidFill>
              </a:rPr>
              <a:t>Father Barry</a:t>
            </a:r>
            <a:endParaRPr lang="en-AU" sz="6000" b="1" dirty="0">
              <a:solidFill>
                <a:srgbClr val="F34FD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0157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77</TotalTime>
  <Words>569</Words>
  <Application>Microsoft Office PowerPoint</Application>
  <PresentationFormat>On-screen Show (4:3)</PresentationFormat>
  <Paragraphs>58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Solstice</vt:lpstr>
      <vt:lpstr>On the  Waterfront: Memorable  Quotes Mrs Novak 2011</vt:lpstr>
      <vt:lpstr>Can you name the speaker?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Kerry Novak</dc:creator>
  <cp:lastModifiedBy>Kerry Novak</cp:lastModifiedBy>
  <cp:revision>30</cp:revision>
  <dcterms:created xsi:type="dcterms:W3CDTF">2011-08-02T08:24:47Z</dcterms:created>
  <dcterms:modified xsi:type="dcterms:W3CDTF">2011-08-02T09:42:19Z</dcterms:modified>
</cp:coreProperties>
</file>